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372E6-75F0-4792-A3A1-B00CDFC4A32B}" type="datetimeFigureOut">
              <a:rPr lang="es-CO" smtClean="0"/>
              <a:t>25/04/2011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EBD4A-DD6A-4C72-B564-78EC018DD442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EBD4A-DD6A-4C72-B564-78EC018DD442}" type="slidenum">
              <a:rPr lang="es-CO" smtClean="0"/>
              <a:t>1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689-43B3-45A3-857C-247E21D6E796}" type="datetimeFigureOut">
              <a:rPr lang="es-CO" smtClean="0"/>
              <a:pPr/>
              <a:t>25/04/2011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853-01F5-4334-8ECF-EBB7E88A8E7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689-43B3-45A3-857C-247E21D6E796}" type="datetimeFigureOut">
              <a:rPr lang="es-CO" smtClean="0"/>
              <a:pPr/>
              <a:t>25/04/2011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853-01F5-4334-8ECF-EBB7E88A8E7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689-43B3-45A3-857C-247E21D6E796}" type="datetimeFigureOut">
              <a:rPr lang="es-CO" smtClean="0"/>
              <a:pPr/>
              <a:t>25/04/2011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853-01F5-4334-8ECF-EBB7E88A8E7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689-43B3-45A3-857C-247E21D6E796}" type="datetimeFigureOut">
              <a:rPr lang="es-CO" smtClean="0"/>
              <a:pPr/>
              <a:t>25/04/2011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853-01F5-4334-8ECF-EBB7E88A8E7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689-43B3-45A3-857C-247E21D6E796}" type="datetimeFigureOut">
              <a:rPr lang="es-CO" smtClean="0"/>
              <a:pPr/>
              <a:t>25/04/2011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853-01F5-4334-8ECF-EBB7E88A8E7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689-43B3-45A3-857C-247E21D6E796}" type="datetimeFigureOut">
              <a:rPr lang="es-CO" smtClean="0"/>
              <a:pPr/>
              <a:t>25/04/2011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853-01F5-4334-8ECF-EBB7E88A8E7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689-43B3-45A3-857C-247E21D6E796}" type="datetimeFigureOut">
              <a:rPr lang="es-CO" smtClean="0"/>
              <a:pPr/>
              <a:t>25/04/2011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853-01F5-4334-8ECF-EBB7E88A8E7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689-43B3-45A3-857C-247E21D6E796}" type="datetimeFigureOut">
              <a:rPr lang="es-CO" smtClean="0"/>
              <a:pPr/>
              <a:t>25/04/2011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853-01F5-4334-8ECF-EBB7E88A8E7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689-43B3-45A3-857C-247E21D6E796}" type="datetimeFigureOut">
              <a:rPr lang="es-CO" smtClean="0"/>
              <a:pPr/>
              <a:t>25/04/2011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853-01F5-4334-8ECF-EBB7E88A8E7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689-43B3-45A3-857C-247E21D6E796}" type="datetimeFigureOut">
              <a:rPr lang="es-CO" smtClean="0"/>
              <a:pPr/>
              <a:t>25/04/2011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853-01F5-4334-8ECF-EBB7E88A8E7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689-43B3-45A3-857C-247E21D6E796}" type="datetimeFigureOut">
              <a:rPr lang="es-CO" smtClean="0"/>
              <a:pPr/>
              <a:t>25/04/2011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853-01F5-4334-8ECF-EBB7E88A8E7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D1689-43B3-45A3-857C-247E21D6E796}" type="datetimeFigureOut">
              <a:rPr lang="es-CO" smtClean="0"/>
              <a:pPr/>
              <a:t>25/04/2011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D4853-01F5-4334-8ECF-EBB7E88A8E7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000131"/>
          </a:xfrm>
        </p:spPr>
        <p:txBody>
          <a:bodyPr>
            <a:normAutofit fontScale="90000"/>
          </a:bodyPr>
          <a:lstStyle/>
          <a:p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MÉTODO PARA HALLAR EL DOMINIO DE UNA RELACIÓN</a:t>
            </a:r>
            <a:endParaRPr lang="es-CO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929090"/>
          </a:xfrm>
        </p:spPr>
        <p:txBody>
          <a:bodyPr>
            <a:noAutofit/>
          </a:bodyPr>
          <a:lstStyle/>
          <a:p>
            <a:pPr algn="just"/>
            <a:r>
              <a:rPr lang="es-CO" sz="2400" dirty="0" smtClean="0">
                <a:solidFill>
                  <a:schemeClr val="accent6">
                    <a:lumMod val="50000"/>
                  </a:schemeClr>
                </a:solidFill>
              </a:rPr>
              <a:t>Para hallar los valores de </a:t>
            </a:r>
            <a:r>
              <a:rPr lang="es-CO" sz="2400" dirty="0" smtClean="0">
                <a:solidFill>
                  <a:schemeClr val="tx1"/>
                </a:solidFill>
              </a:rPr>
              <a:t>x</a:t>
            </a:r>
            <a:r>
              <a:rPr lang="es-CO" sz="2400" dirty="0" smtClean="0">
                <a:solidFill>
                  <a:schemeClr val="accent6">
                    <a:lumMod val="50000"/>
                  </a:schemeClr>
                </a:solidFill>
              </a:rPr>
              <a:t> que pueden ser relacionados con los valores de </a:t>
            </a:r>
            <a:r>
              <a:rPr lang="es-CO" sz="2400" dirty="0" smtClean="0">
                <a:solidFill>
                  <a:schemeClr val="tx1"/>
                </a:solidFill>
              </a:rPr>
              <a:t>y</a:t>
            </a:r>
            <a:r>
              <a:rPr lang="es-CO" sz="2400" dirty="0" smtClean="0">
                <a:solidFill>
                  <a:schemeClr val="accent6">
                    <a:lumMod val="50000"/>
                  </a:schemeClr>
                </a:solidFill>
              </a:rPr>
              <a:t> en una relación de la forma H(</a:t>
            </a:r>
            <a:r>
              <a:rPr lang="es-CO" sz="2400" dirty="0" err="1" smtClean="0">
                <a:solidFill>
                  <a:schemeClr val="accent6">
                    <a:lumMod val="50000"/>
                  </a:schemeClr>
                </a:solidFill>
              </a:rPr>
              <a:t>x,y</a:t>
            </a:r>
            <a:r>
              <a:rPr lang="es-CO" sz="2400" dirty="0" smtClean="0">
                <a:solidFill>
                  <a:schemeClr val="accent6">
                    <a:lumMod val="50000"/>
                  </a:schemeClr>
                </a:solidFill>
              </a:rPr>
              <a:t>) = 0 se procede de la siguiente manera:</a:t>
            </a:r>
          </a:p>
          <a:p>
            <a:pPr algn="just"/>
            <a:r>
              <a:rPr lang="es-CO" sz="2400" dirty="0" smtClean="0">
                <a:solidFill>
                  <a:schemeClr val="accent6">
                    <a:lumMod val="50000"/>
                  </a:schemeClr>
                </a:solidFill>
              </a:rPr>
              <a:t>Se despeja </a:t>
            </a:r>
            <a:r>
              <a:rPr lang="es-CO" sz="2400" dirty="0" smtClean="0">
                <a:solidFill>
                  <a:schemeClr val="tx1"/>
                </a:solidFill>
              </a:rPr>
              <a:t>y</a:t>
            </a:r>
            <a:r>
              <a:rPr lang="es-CO" sz="2400" dirty="0" smtClean="0">
                <a:solidFill>
                  <a:schemeClr val="accent6">
                    <a:lumMod val="50000"/>
                  </a:schemeClr>
                </a:solidFill>
              </a:rPr>
              <a:t> en la expresión H(</a:t>
            </a:r>
            <a:r>
              <a:rPr lang="es-CO" sz="2400" dirty="0" err="1" smtClean="0">
                <a:solidFill>
                  <a:schemeClr val="accent6">
                    <a:lumMod val="50000"/>
                  </a:schemeClr>
                </a:solidFill>
              </a:rPr>
              <a:t>x,y</a:t>
            </a:r>
            <a:r>
              <a:rPr lang="es-CO" sz="2400" dirty="0" smtClean="0">
                <a:solidFill>
                  <a:schemeClr val="accent6">
                    <a:lumMod val="50000"/>
                  </a:schemeClr>
                </a:solidFill>
              </a:rPr>
              <a:t>) = 0  para analizar los posibles valores  de </a:t>
            </a:r>
            <a:r>
              <a:rPr lang="es-CO" sz="2400" dirty="0" smtClean="0">
                <a:solidFill>
                  <a:schemeClr val="tx1"/>
                </a:solidFill>
              </a:rPr>
              <a:t>x</a:t>
            </a:r>
            <a:r>
              <a:rPr lang="es-CO" sz="2400" dirty="0" smtClean="0">
                <a:solidFill>
                  <a:schemeClr val="accent6">
                    <a:lumMod val="50000"/>
                  </a:schemeClr>
                </a:solidFill>
              </a:rPr>
              <a:t> que cumplen con la condición dada.</a:t>
            </a:r>
          </a:p>
          <a:p>
            <a:pPr algn="just"/>
            <a:r>
              <a:rPr lang="es-CO" sz="2400" dirty="0" smtClean="0">
                <a:solidFill>
                  <a:schemeClr val="accent6">
                    <a:lumMod val="50000"/>
                  </a:schemeClr>
                </a:solidFill>
              </a:rPr>
              <a:t>Para hallar el dominio de una relación siempre se despeja a </a:t>
            </a:r>
            <a:r>
              <a:rPr lang="es-CO" sz="2400" dirty="0" smtClean="0">
                <a:solidFill>
                  <a:schemeClr val="tx1"/>
                </a:solidFill>
              </a:rPr>
              <a:t>y</a:t>
            </a:r>
            <a:r>
              <a:rPr lang="es-CO" sz="2400" dirty="0" smtClean="0">
                <a:solidFill>
                  <a:schemeClr val="accent6">
                    <a:lumMod val="50000"/>
                  </a:schemeClr>
                </a:solidFill>
              </a:rPr>
              <a:t>. Se presentan tres casos que estudiaremos a continuación</a:t>
            </a:r>
            <a:endParaRPr lang="es-CO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600" dirty="0" smtClean="0">
                <a:solidFill>
                  <a:schemeClr val="accent6">
                    <a:lumMod val="50000"/>
                  </a:schemeClr>
                </a:solidFill>
              </a:rPr>
              <a:t>CASO 1: LA VARIABLE X ESTÁ EN EL DENOMINADOR DE LA FRACCIÓN</a:t>
            </a:r>
            <a:endParaRPr lang="es-CO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Si la variable </a:t>
            </a:r>
            <a:r>
              <a:rPr lang="es-CO" dirty="0" smtClean="0"/>
              <a:t>x</a:t>
            </a:r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 está en el denominador de la fracción procedemos a igualar a cero el denominador  y despejamos la variable </a:t>
            </a:r>
            <a:r>
              <a:rPr lang="es-CO" dirty="0" smtClean="0"/>
              <a:t>x</a:t>
            </a:r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 y el valor que nos de lo excluimos del dominio de la relación.</a:t>
            </a:r>
          </a:p>
          <a:p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Ejemplo: </a:t>
            </a:r>
          </a:p>
          <a:p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Despejamos y en la relación dada:</a:t>
            </a:r>
          </a:p>
          <a:p>
            <a:endParaRPr lang="es-CO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214818"/>
            <a:ext cx="2928958" cy="5511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5000636"/>
            <a:ext cx="1571636" cy="305172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5572140"/>
            <a:ext cx="1910966" cy="35719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5572140"/>
            <a:ext cx="1964548" cy="400929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5429264"/>
            <a:ext cx="1571636" cy="663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s-CO" sz="2800" dirty="0" smtClean="0">
                <a:solidFill>
                  <a:schemeClr val="accent6">
                    <a:lumMod val="50000"/>
                  </a:schemeClr>
                </a:solidFill>
              </a:rPr>
              <a:t>Podemos observar que la variable x está en el denominador de la expresión. Sabemos que la división por cero no está definida, no existe.</a:t>
            </a:r>
          </a:p>
          <a:p>
            <a:r>
              <a:rPr lang="es-CO" sz="2800" dirty="0" smtClean="0">
                <a:solidFill>
                  <a:schemeClr val="accent6">
                    <a:lumMod val="50000"/>
                  </a:schemeClr>
                </a:solidFill>
              </a:rPr>
              <a:t>Procedemos a igualar a cero la expresión que nos quedó en el denominador y este valor lo excluimos del dominio de la relación.</a:t>
            </a:r>
          </a:p>
          <a:p>
            <a:endParaRPr lang="es-CO" sz="28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CO" sz="2800" dirty="0" smtClean="0">
                <a:solidFill>
                  <a:schemeClr val="accent6">
                    <a:lumMod val="50000"/>
                  </a:schemeClr>
                </a:solidFill>
              </a:rPr>
              <a:t>Este resultado nos indica que todos los reales hacen parte del dominio de H excepto el real -4</a:t>
            </a:r>
          </a:p>
          <a:p>
            <a:r>
              <a:rPr lang="es-CO" sz="2800" dirty="0" smtClean="0">
                <a:solidFill>
                  <a:schemeClr val="accent6">
                    <a:lumMod val="50000"/>
                  </a:schemeClr>
                </a:solidFill>
              </a:rPr>
              <a:t>Entonces :</a:t>
            </a:r>
          </a:p>
          <a:p>
            <a:endParaRPr lang="es-CO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357562"/>
            <a:ext cx="3309967" cy="517183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5000636"/>
            <a:ext cx="5072098" cy="500066"/>
          </a:xfrm>
          <a:prstGeom prst="rect">
            <a:avLst/>
          </a:prstGeom>
          <a:noFill/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CASO 2: LA VARIABLE X PERTENECE A UN RADICAL DE INDICE PAR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800" dirty="0" smtClean="0">
                <a:solidFill>
                  <a:schemeClr val="accent6">
                    <a:lumMod val="50000"/>
                  </a:schemeClr>
                </a:solidFill>
              </a:rPr>
              <a:t>Si después de despejar la variable </a:t>
            </a:r>
            <a:r>
              <a:rPr lang="es-CO" sz="2800" dirty="0" smtClean="0"/>
              <a:t>y</a:t>
            </a:r>
            <a:r>
              <a:rPr lang="es-CO" sz="2800" dirty="0" smtClean="0">
                <a:solidFill>
                  <a:schemeClr val="accent6">
                    <a:lumMod val="50000"/>
                  </a:schemeClr>
                </a:solidFill>
              </a:rPr>
              <a:t>, la variable </a:t>
            </a:r>
            <a:r>
              <a:rPr lang="es-CO" sz="2800" dirty="0" smtClean="0"/>
              <a:t>x</a:t>
            </a:r>
            <a:r>
              <a:rPr lang="es-CO" sz="2800" dirty="0" smtClean="0">
                <a:solidFill>
                  <a:schemeClr val="accent6">
                    <a:lumMod val="50000"/>
                  </a:schemeClr>
                </a:solidFill>
              </a:rPr>
              <a:t> está dentro de un radical de índice par siempre se hace el radicando mayor o igual a cero y </a:t>
            </a:r>
            <a:r>
              <a:rPr lang="es-CO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O" sz="2800" dirty="0" smtClean="0">
                <a:solidFill>
                  <a:schemeClr val="accent6">
                    <a:lumMod val="50000"/>
                  </a:schemeClr>
                </a:solidFill>
              </a:rPr>
              <a:t>se despeja el valor de </a:t>
            </a:r>
            <a:r>
              <a:rPr lang="es-CO" sz="2800" dirty="0" smtClean="0"/>
              <a:t>x</a:t>
            </a:r>
            <a:r>
              <a:rPr lang="es-CO" sz="2800" dirty="0" smtClean="0">
                <a:solidFill>
                  <a:schemeClr val="accent6">
                    <a:lumMod val="50000"/>
                  </a:schemeClr>
                </a:solidFill>
              </a:rPr>
              <a:t>, es decir se resuelve la inecuación para determinar el dominio de la relación.</a:t>
            </a:r>
          </a:p>
          <a:p>
            <a:r>
              <a:rPr lang="es-CO" sz="2800" dirty="0" smtClean="0">
                <a:solidFill>
                  <a:schemeClr val="accent6">
                    <a:lumMod val="50000"/>
                  </a:schemeClr>
                </a:solidFill>
              </a:rPr>
              <a:t>EJEMPLO: Determina el dominio de la relación</a:t>
            </a:r>
          </a:p>
          <a:p>
            <a:r>
              <a:rPr lang="es-CO" sz="28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definida en los R</a:t>
            </a:r>
          </a:p>
          <a:p>
            <a:r>
              <a:rPr lang="es-CO" sz="2800" dirty="0" smtClean="0">
                <a:solidFill>
                  <a:schemeClr val="accent6">
                    <a:lumMod val="50000"/>
                  </a:schemeClr>
                </a:solidFill>
              </a:rPr>
              <a:t>Despejemos a </a:t>
            </a:r>
            <a:r>
              <a:rPr lang="es-CO" sz="2800" dirty="0" smtClean="0"/>
              <a:t>y</a:t>
            </a:r>
            <a:r>
              <a:rPr lang="es-CO" sz="2800" dirty="0" smtClean="0">
                <a:solidFill>
                  <a:schemeClr val="accent6">
                    <a:lumMod val="50000"/>
                  </a:schemeClr>
                </a:solidFill>
              </a:rPr>
              <a:t> en la relación</a:t>
            </a:r>
          </a:p>
          <a:p>
            <a:endParaRPr lang="es-CO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s-CO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s-CO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CO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s-CO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s-CO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500570"/>
            <a:ext cx="2643206" cy="285752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929198"/>
            <a:ext cx="2071702" cy="406216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5500702"/>
            <a:ext cx="3760237" cy="428628"/>
          </a:xfrm>
          <a:prstGeom prst="rect">
            <a:avLst/>
          </a:prstGeom>
          <a:noFill/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363272" cy="5737840"/>
          </a:xfrm>
        </p:spPr>
        <p:txBody>
          <a:bodyPr/>
          <a:lstStyle/>
          <a:p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Como la variable </a:t>
            </a:r>
            <a:r>
              <a:rPr lang="es-CO" dirty="0" smtClean="0"/>
              <a:t>x</a:t>
            </a:r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 está dentro de un radical de índice par, por lo tanto hacemos el radicando mayor o igual a cero.</a:t>
            </a:r>
          </a:p>
          <a:p>
            <a:endParaRPr lang="es-CO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                 multiplicamos por (-1) y se tiene que</a:t>
            </a:r>
          </a:p>
          <a:p>
            <a:endParaRPr lang="es-CO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s-CO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Entonces el dominio de la relación son los reales menores o iguales a </a:t>
            </a:r>
          </a:p>
          <a:p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Luego </a:t>
            </a:r>
            <a:endParaRPr lang="es-CO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285992"/>
            <a:ext cx="1232306" cy="35719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857496"/>
            <a:ext cx="1143008" cy="346366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429000"/>
            <a:ext cx="876303" cy="398320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3857628"/>
            <a:ext cx="771528" cy="771528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58360" y="5072074"/>
            <a:ext cx="185210" cy="500066"/>
          </a:xfrm>
          <a:prstGeom prst="rect">
            <a:avLst/>
          </a:prstGeom>
          <a:noFill/>
        </p:spPr>
      </p:pic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5643578"/>
            <a:ext cx="5072098" cy="707735"/>
          </a:xfrm>
          <a:prstGeom prst="rect">
            <a:avLst/>
          </a:prstGeom>
          <a:noFill/>
        </p:spPr>
      </p:pic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3200" dirty="0" smtClean="0">
                <a:solidFill>
                  <a:schemeClr val="accent6">
                    <a:lumMod val="50000"/>
                  </a:schemeClr>
                </a:solidFill>
              </a:rPr>
              <a:t>CASO 3: LA VARIABLE X NO PERTENECE A UN DENOMINADOR NI A UN RADICAL DE INDICE PAR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/>
          <a:lstStyle/>
          <a:p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En este caso no hay restricción y el dominio son todos los reales.</a:t>
            </a:r>
          </a:p>
          <a:p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EJEMPLO: Determinar el dominio de la relación                                       donde </a:t>
            </a:r>
          </a:p>
          <a:p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Despejemos y en la relación</a:t>
            </a:r>
          </a:p>
          <a:p>
            <a:endParaRPr lang="es-CO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Como la variable </a:t>
            </a:r>
            <a:r>
              <a:rPr lang="es-CO" dirty="0" smtClean="0"/>
              <a:t>x</a:t>
            </a:r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 no está en el denominador ni en un radical de índice par, el dominio son todos los reales.</a:t>
            </a:r>
            <a:endParaRPr lang="es-CO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3143248"/>
            <a:ext cx="3067059" cy="333376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3214686"/>
            <a:ext cx="785818" cy="320742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3786190"/>
            <a:ext cx="2035984" cy="357190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143380"/>
            <a:ext cx="3500462" cy="673886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5929330"/>
            <a:ext cx="3650467" cy="428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419</Words>
  <Application>Microsoft Office PowerPoint</Application>
  <PresentationFormat>Presentación en pantalla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MÉTODO PARA HALLAR EL DOMINIO DE UNA RELACIÓN</vt:lpstr>
      <vt:lpstr>CASO 1: LA VARIABLE X ESTÁ EN EL DENOMINADOR DE LA FRACCIÓN</vt:lpstr>
      <vt:lpstr>Diapositiva 3</vt:lpstr>
      <vt:lpstr>CASO 2: LA VARIABLE X PERTENECE A UN RADICAL DE INDICE PAR</vt:lpstr>
      <vt:lpstr>Diapositiva 5</vt:lpstr>
      <vt:lpstr>CASO 3: LA VARIABLE X NO PERTENECE A UN DENOMINADOR NI A UN RADICAL DE INDICE PAR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windows 7</cp:lastModifiedBy>
  <cp:revision>17</cp:revision>
  <dcterms:created xsi:type="dcterms:W3CDTF">2011-04-25T01:40:58Z</dcterms:created>
  <dcterms:modified xsi:type="dcterms:W3CDTF">2011-04-25T16:57:19Z</dcterms:modified>
</cp:coreProperties>
</file>